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33512" y="2414587"/>
            <a:ext cx="9324975" cy="2028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2152650"/>
            <a:ext cx="11534775" cy="2552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3429000"/>
            <a:ext cx="2088232" cy="15841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495600" y="2905150"/>
            <a:ext cx="129614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83287" y="3429000"/>
            <a:ext cx="2088232" cy="15841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111479" y="2905150"/>
            <a:ext cx="129614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219085" y="3429000"/>
            <a:ext cx="2088232" cy="15841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947277" y="2905150"/>
            <a:ext cx="129614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112755" y="3429000"/>
            <a:ext cx="2088232" cy="15841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840947" y="2905150"/>
            <a:ext cx="129614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724025"/>
            <a:ext cx="11439525" cy="3409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3573016"/>
            <a:ext cx="345638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4174899"/>
            <a:ext cx="345638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1424" y="4765208"/>
            <a:ext cx="388843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17399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458575" cy="5248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67608" y="4941168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725076" y="5022191"/>
            <a:ext cx="2154899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775952" y="5531477"/>
            <a:ext cx="476020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775952" y="6156510"/>
            <a:ext cx="476020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83975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5462" y="2405062"/>
            <a:ext cx="8601075" cy="2047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663952" y="3284984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099213" y="3284984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569198" y="3284984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143355" y="3284984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027344" y="3944741"/>
            <a:ext cx="2292791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42868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2026-02-25T06:00:54Z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